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70" r:id="rId6"/>
    <p:sldId id="258" r:id="rId7"/>
    <p:sldId id="269" r:id="rId8"/>
    <p:sldId id="263" r:id="rId9"/>
    <p:sldId id="262" r:id="rId10"/>
    <p:sldId id="266" r:id="rId11"/>
    <p:sldId id="268"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Sheppard" userId="733932f0-4b2f-45cc-beb9-57d88814cb2a" providerId="ADAL" clId="{CDA8ADED-73E3-42C8-9CCF-C8DB81F7FE7A}"/>
    <pc:docChg chg="undo custSel modSld">
      <pc:chgData name="Nicky Sheppard" userId="733932f0-4b2f-45cc-beb9-57d88814cb2a" providerId="ADAL" clId="{CDA8ADED-73E3-42C8-9CCF-C8DB81F7FE7A}" dt="2022-07-20T10:21:02.594" v="449" actId="1076"/>
      <pc:docMkLst>
        <pc:docMk/>
      </pc:docMkLst>
      <pc:sldChg chg="modSp">
        <pc:chgData name="Nicky Sheppard" userId="733932f0-4b2f-45cc-beb9-57d88814cb2a" providerId="ADAL" clId="{CDA8ADED-73E3-42C8-9CCF-C8DB81F7FE7A}" dt="2022-07-20T09:53:41.722" v="16" actId="20577"/>
        <pc:sldMkLst>
          <pc:docMk/>
          <pc:sldMk cId="0" sldId="256"/>
        </pc:sldMkLst>
        <pc:spChg chg="mod">
          <ac:chgData name="Nicky Sheppard" userId="733932f0-4b2f-45cc-beb9-57d88814cb2a" providerId="ADAL" clId="{CDA8ADED-73E3-42C8-9CCF-C8DB81F7FE7A}" dt="2022-07-20T09:53:41.722" v="16" actId="20577"/>
          <ac:spMkLst>
            <pc:docMk/>
            <pc:sldMk cId="0" sldId="256"/>
            <ac:spMk id="175" creationId="{00000000-0000-0000-0000-000000000000}"/>
          </ac:spMkLst>
        </pc:spChg>
      </pc:sldChg>
      <pc:sldChg chg="modSp">
        <pc:chgData name="Nicky Sheppard" userId="733932f0-4b2f-45cc-beb9-57d88814cb2a" providerId="ADAL" clId="{CDA8ADED-73E3-42C8-9CCF-C8DB81F7FE7A}" dt="2022-07-20T10:15:52.211" v="444" actId="1076"/>
        <pc:sldMkLst>
          <pc:docMk/>
          <pc:sldMk cId="0" sldId="258"/>
        </pc:sldMkLst>
        <pc:spChg chg="mod">
          <ac:chgData name="Nicky Sheppard" userId="733932f0-4b2f-45cc-beb9-57d88814cb2a" providerId="ADAL" clId="{CDA8ADED-73E3-42C8-9CCF-C8DB81F7FE7A}" dt="2022-07-20T10:15:08.182" v="441" actId="255"/>
          <ac:spMkLst>
            <pc:docMk/>
            <pc:sldMk cId="0" sldId="258"/>
            <ac:spMk id="2" creationId="{BCC1305A-8BF0-444D-8CFF-46A449A39234}"/>
          </ac:spMkLst>
        </pc:spChg>
        <pc:spChg chg="mod">
          <ac:chgData name="Nicky Sheppard" userId="733932f0-4b2f-45cc-beb9-57d88814cb2a" providerId="ADAL" clId="{CDA8ADED-73E3-42C8-9CCF-C8DB81F7FE7A}" dt="2022-07-20T10:15:08.182" v="441" actId="255"/>
          <ac:spMkLst>
            <pc:docMk/>
            <pc:sldMk cId="0" sldId="258"/>
            <ac:spMk id="3" creationId="{065F3892-629B-4923-AF08-2906E6085722}"/>
          </ac:spMkLst>
        </pc:spChg>
        <pc:spChg chg="mod">
          <ac:chgData name="Nicky Sheppard" userId="733932f0-4b2f-45cc-beb9-57d88814cb2a" providerId="ADAL" clId="{CDA8ADED-73E3-42C8-9CCF-C8DB81F7FE7A}" dt="2022-07-20T10:15:08.182" v="441" actId="255"/>
          <ac:spMkLst>
            <pc:docMk/>
            <pc:sldMk cId="0" sldId="258"/>
            <ac:spMk id="6" creationId="{1C04A1DD-8D0C-45BC-AFD5-FED6D7385CF2}"/>
          </ac:spMkLst>
        </pc:spChg>
        <pc:spChg chg="mod">
          <ac:chgData name="Nicky Sheppard" userId="733932f0-4b2f-45cc-beb9-57d88814cb2a" providerId="ADAL" clId="{CDA8ADED-73E3-42C8-9CCF-C8DB81F7FE7A}" dt="2022-07-20T10:15:08.182" v="441" actId="255"/>
          <ac:spMkLst>
            <pc:docMk/>
            <pc:sldMk cId="0" sldId="258"/>
            <ac:spMk id="7" creationId="{87BA47FB-167F-4749-9D30-16F0A24E52F3}"/>
          </ac:spMkLst>
        </pc:spChg>
        <pc:spChg chg="mod">
          <ac:chgData name="Nicky Sheppard" userId="733932f0-4b2f-45cc-beb9-57d88814cb2a" providerId="ADAL" clId="{CDA8ADED-73E3-42C8-9CCF-C8DB81F7FE7A}" dt="2022-07-20T10:15:08.182" v="441" actId="255"/>
          <ac:spMkLst>
            <pc:docMk/>
            <pc:sldMk cId="0" sldId="258"/>
            <ac:spMk id="8" creationId="{02798A0E-DBC2-48D8-9EDF-8BB13E60F7CB}"/>
          </ac:spMkLst>
        </pc:spChg>
        <pc:spChg chg="mod">
          <ac:chgData name="Nicky Sheppard" userId="733932f0-4b2f-45cc-beb9-57d88814cb2a" providerId="ADAL" clId="{CDA8ADED-73E3-42C8-9CCF-C8DB81F7FE7A}" dt="2022-07-20T10:15:08.182" v="441" actId="255"/>
          <ac:spMkLst>
            <pc:docMk/>
            <pc:sldMk cId="0" sldId="258"/>
            <ac:spMk id="9" creationId="{9A157FDB-3430-455F-BA0B-F0B14465201F}"/>
          </ac:spMkLst>
        </pc:spChg>
        <pc:spChg chg="mod">
          <ac:chgData name="Nicky Sheppard" userId="733932f0-4b2f-45cc-beb9-57d88814cb2a" providerId="ADAL" clId="{CDA8ADED-73E3-42C8-9CCF-C8DB81F7FE7A}" dt="2022-07-20T10:15:32.445" v="442" actId="255"/>
          <ac:spMkLst>
            <pc:docMk/>
            <pc:sldMk cId="0" sldId="258"/>
            <ac:spMk id="181" creationId="{00000000-0000-0000-0000-000000000000}"/>
          </ac:spMkLst>
        </pc:spChg>
        <pc:spChg chg="mod">
          <ac:chgData name="Nicky Sheppard" userId="733932f0-4b2f-45cc-beb9-57d88814cb2a" providerId="ADAL" clId="{CDA8ADED-73E3-42C8-9CCF-C8DB81F7FE7A}" dt="2022-07-20T10:15:08.182" v="441" actId="255"/>
          <ac:spMkLst>
            <pc:docMk/>
            <pc:sldMk cId="0" sldId="258"/>
            <ac:spMk id="182" creationId="{00000000-0000-0000-0000-000000000000}"/>
          </ac:spMkLst>
        </pc:spChg>
        <pc:spChg chg="mod">
          <ac:chgData name="Nicky Sheppard" userId="733932f0-4b2f-45cc-beb9-57d88814cb2a" providerId="ADAL" clId="{CDA8ADED-73E3-42C8-9CCF-C8DB81F7FE7A}" dt="2022-07-20T10:15:52.211" v="444" actId="1076"/>
          <ac:spMkLst>
            <pc:docMk/>
            <pc:sldMk cId="0" sldId="258"/>
            <ac:spMk id="183" creationId="{00000000-0000-0000-0000-000000000000}"/>
          </ac:spMkLst>
        </pc:spChg>
      </pc:sldChg>
      <pc:sldChg chg="modSp">
        <pc:chgData name="Nicky Sheppard" userId="733932f0-4b2f-45cc-beb9-57d88814cb2a" providerId="ADAL" clId="{CDA8ADED-73E3-42C8-9CCF-C8DB81F7FE7A}" dt="2022-07-20T10:16:36.299" v="446" actId="255"/>
        <pc:sldMkLst>
          <pc:docMk/>
          <pc:sldMk cId="0" sldId="262"/>
        </pc:sldMkLst>
        <pc:spChg chg="mod">
          <ac:chgData name="Nicky Sheppard" userId="733932f0-4b2f-45cc-beb9-57d88814cb2a" providerId="ADAL" clId="{CDA8ADED-73E3-42C8-9CCF-C8DB81F7FE7A}" dt="2022-07-20T10:16:36.299" v="446" actId="255"/>
          <ac:spMkLst>
            <pc:docMk/>
            <pc:sldMk cId="0" sldId="262"/>
            <ac:spMk id="2" creationId="{791B2231-4B84-49C2-94E4-FF1165CD9D21}"/>
          </ac:spMkLst>
        </pc:spChg>
      </pc:sldChg>
      <pc:sldChg chg="modSp">
        <pc:chgData name="Nicky Sheppard" userId="733932f0-4b2f-45cc-beb9-57d88814cb2a" providerId="ADAL" clId="{CDA8ADED-73E3-42C8-9CCF-C8DB81F7FE7A}" dt="2022-07-20T10:05:13.924" v="434" actId="1076"/>
        <pc:sldMkLst>
          <pc:docMk/>
          <pc:sldMk cId="0" sldId="263"/>
        </pc:sldMkLst>
        <pc:spChg chg="mod">
          <ac:chgData name="Nicky Sheppard" userId="733932f0-4b2f-45cc-beb9-57d88814cb2a" providerId="ADAL" clId="{CDA8ADED-73E3-42C8-9CCF-C8DB81F7FE7A}" dt="2022-07-20T10:04:53.785" v="433" actId="20577"/>
          <ac:spMkLst>
            <pc:docMk/>
            <pc:sldMk cId="0" sldId="263"/>
            <ac:spMk id="9" creationId="{8C01E46B-C4CC-425A-8C49-8E063991CEED}"/>
          </ac:spMkLst>
        </pc:spChg>
        <pc:spChg chg="mod">
          <ac:chgData name="Nicky Sheppard" userId="733932f0-4b2f-45cc-beb9-57d88814cb2a" providerId="ADAL" clId="{CDA8ADED-73E3-42C8-9CCF-C8DB81F7FE7A}" dt="2022-07-20T10:05:13.924" v="434" actId="1076"/>
          <ac:spMkLst>
            <pc:docMk/>
            <pc:sldMk cId="0" sldId="263"/>
            <ac:spMk id="10" creationId="{89602C62-0D3C-412B-869C-88EF6E1886EA}"/>
          </ac:spMkLst>
        </pc:spChg>
      </pc:sldChg>
      <pc:sldChg chg="modSp">
        <pc:chgData name="Nicky Sheppard" userId="733932f0-4b2f-45cc-beb9-57d88814cb2a" providerId="ADAL" clId="{CDA8ADED-73E3-42C8-9CCF-C8DB81F7FE7A}" dt="2022-07-20T10:16:56.664" v="448" actId="123"/>
        <pc:sldMkLst>
          <pc:docMk/>
          <pc:sldMk cId="0" sldId="266"/>
        </pc:sldMkLst>
        <pc:spChg chg="mod">
          <ac:chgData name="Nicky Sheppard" userId="733932f0-4b2f-45cc-beb9-57d88814cb2a" providerId="ADAL" clId="{CDA8ADED-73E3-42C8-9CCF-C8DB81F7FE7A}" dt="2022-07-20T10:16:56.664" v="448" actId="123"/>
          <ac:spMkLst>
            <pc:docMk/>
            <pc:sldMk cId="0" sldId="266"/>
            <ac:spMk id="2" creationId="{177DBF67-0E2B-40FC-8945-88296274DEC8}"/>
          </ac:spMkLst>
        </pc:spChg>
      </pc:sldChg>
      <pc:sldChg chg="modSp">
        <pc:chgData name="Nicky Sheppard" userId="733932f0-4b2f-45cc-beb9-57d88814cb2a" providerId="ADAL" clId="{CDA8ADED-73E3-42C8-9CCF-C8DB81F7FE7A}" dt="2022-07-20T10:16:07.918" v="445" actId="255"/>
        <pc:sldMkLst>
          <pc:docMk/>
          <pc:sldMk cId="0" sldId="269"/>
        </pc:sldMkLst>
        <pc:spChg chg="mod">
          <ac:chgData name="Nicky Sheppard" userId="733932f0-4b2f-45cc-beb9-57d88814cb2a" providerId="ADAL" clId="{CDA8ADED-73E3-42C8-9CCF-C8DB81F7FE7A}" dt="2022-07-20T10:16:07.918" v="445" actId="255"/>
          <ac:spMkLst>
            <pc:docMk/>
            <pc:sldMk cId="0" sldId="269"/>
            <ac:spMk id="5" creationId="{1A9A62E5-0894-4B30-A2DA-4AC48A4B03AB}"/>
          </ac:spMkLst>
        </pc:spChg>
        <pc:spChg chg="mod">
          <ac:chgData name="Nicky Sheppard" userId="733932f0-4b2f-45cc-beb9-57d88814cb2a" providerId="ADAL" clId="{CDA8ADED-73E3-42C8-9CCF-C8DB81F7FE7A}" dt="2022-07-20T10:16:07.918" v="445" actId="255"/>
          <ac:spMkLst>
            <pc:docMk/>
            <pc:sldMk cId="0" sldId="269"/>
            <ac:spMk id="6" creationId="{9C84042E-AD9C-44AC-8E7C-6230F8833E14}"/>
          </ac:spMkLst>
        </pc:spChg>
        <pc:spChg chg="mod">
          <ac:chgData name="Nicky Sheppard" userId="733932f0-4b2f-45cc-beb9-57d88814cb2a" providerId="ADAL" clId="{CDA8ADED-73E3-42C8-9CCF-C8DB81F7FE7A}" dt="2022-07-20T10:16:07.918" v="445" actId="255"/>
          <ac:spMkLst>
            <pc:docMk/>
            <pc:sldMk cId="0" sldId="269"/>
            <ac:spMk id="7" creationId="{72953B7F-F34F-46CB-8DDA-53676248E524}"/>
          </ac:spMkLst>
        </pc:spChg>
        <pc:spChg chg="mod">
          <ac:chgData name="Nicky Sheppard" userId="733932f0-4b2f-45cc-beb9-57d88814cb2a" providerId="ADAL" clId="{CDA8ADED-73E3-42C8-9CCF-C8DB81F7FE7A}" dt="2022-07-20T10:16:07.918" v="445" actId="255"/>
          <ac:spMkLst>
            <pc:docMk/>
            <pc:sldMk cId="0" sldId="269"/>
            <ac:spMk id="8" creationId="{09DA344F-7AEF-42B8-AEAE-5B86B41DC8EB}"/>
          </ac:spMkLst>
        </pc:spChg>
        <pc:spChg chg="mod">
          <ac:chgData name="Nicky Sheppard" userId="733932f0-4b2f-45cc-beb9-57d88814cb2a" providerId="ADAL" clId="{CDA8ADED-73E3-42C8-9CCF-C8DB81F7FE7A}" dt="2022-07-20T10:16:07.918" v="445" actId="255"/>
          <ac:spMkLst>
            <pc:docMk/>
            <pc:sldMk cId="0" sldId="269"/>
            <ac:spMk id="9" creationId="{7E3439C7-9D3F-46A4-B78B-A2F076EB85F2}"/>
          </ac:spMkLst>
        </pc:spChg>
        <pc:spChg chg="mod">
          <ac:chgData name="Nicky Sheppard" userId="733932f0-4b2f-45cc-beb9-57d88814cb2a" providerId="ADAL" clId="{CDA8ADED-73E3-42C8-9CCF-C8DB81F7FE7A}" dt="2022-07-20T10:16:07.918" v="445" actId="255"/>
          <ac:spMkLst>
            <pc:docMk/>
            <pc:sldMk cId="0" sldId="269"/>
            <ac:spMk id="10" creationId="{6C395469-6289-4896-B30F-F51281149D24}"/>
          </ac:spMkLst>
        </pc:spChg>
        <pc:spChg chg="mod">
          <ac:chgData name="Nicky Sheppard" userId="733932f0-4b2f-45cc-beb9-57d88814cb2a" providerId="ADAL" clId="{CDA8ADED-73E3-42C8-9CCF-C8DB81F7FE7A}" dt="2022-07-20T10:16:07.918" v="445" actId="255"/>
          <ac:spMkLst>
            <pc:docMk/>
            <pc:sldMk cId="0" sldId="269"/>
            <ac:spMk id="11" creationId="{59B3D68D-1ABE-4ECC-834A-696773C7BB0D}"/>
          </ac:spMkLst>
        </pc:spChg>
        <pc:spChg chg="mod">
          <ac:chgData name="Nicky Sheppard" userId="733932f0-4b2f-45cc-beb9-57d88814cb2a" providerId="ADAL" clId="{CDA8ADED-73E3-42C8-9CCF-C8DB81F7FE7A}" dt="2022-07-20T10:16:07.918" v="445" actId="255"/>
          <ac:spMkLst>
            <pc:docMk/>
            <pc:sldMk cId="0" sldId="269"/>
            <ac:spMk id="12" creationId="{74992477-520A-4FFD-B50A-349955B5A3BA}"/>
          </ac:spMkLst>
        </pc:spChg>
      </pc:sldChg>
    </pc:docChg>
  </pc:docChgLst>
  <pc:docChgLst>
    <pc:chgData name="Martin Smith" userId="faec4620-fbf1-419b-8867-af5cd990cc05" providerId="ADAL" clId="{5D1EEDC5-6A39-4147-9751-15F04ADD942C}"/>
    <pc:docChg chg="addSld delSld modSld">
      <pc:chgData name="Martin Smith" userId="faec4620-fbf1-419b-8867-af5cd990cc05" providerId="ADAL" clId="{5D1EEDC5-6A39-4147-9751-15F04ADD942C}" dt="2022-08-31T07:11:18.606" v="35" actId="20577"/>
      <pc:docMkLst>
        <pc:docMk/>
      </pc:docMkLst>
      <pc:sldChg chg="del">
        <pc:chgData name="Martin Smith" userId="faec4620-fbf1-419b-8867-af5cd990cc05" providerId="ADAL" clId="{5D1EEDC5-6A39-4147-9751-15F04ADD942C}" dt="2022-08-31T07:10:43.095" v="1" actId="2696"/>
        <pc:sldMkLst>
          <pc:docMk/>
          <pc:sldMk cId="0" sldId="261"/>
        </pc:sldMkLst>
      </pc:sldChg>
      <pc:sldChg chg="modSp">
        <pc:chgData name="Martin Smith" userId="faec4620-fbf1-419b-8867-af5cd990cc05" providerId="ADAL" clId="{5D1EEDC5-6A39-4147-9751-15F04ADD942C}" dt="2022-08-31T07:10:57.529" v="15" actId="20577"/>
        <pc:sldMkLst>
          <pc:docMk/>
          <pc:sldMk cId="0" sldId="263"/>
        </pc:sldMkLst>
        <pc:spChg chg="mod">
          <ac:chgData name="Martin Smith" userId="faec4620-fbf1-419b-8867-af5cd990cc05" providerId="ADAL" clId="{5D1EEDC5-6A39-4147-9751-15F04ADD942C}" dt="2022-08-31T07:10:57.529" v="15" actId="20577"/>
          <ac:spMkLst>
            <pc:docMk/>
            <pc:sldMk cId="0" sldId="263"/>
            <ac:spMk id="10" creationId="{89602C62-0D3C-412B-869C-88EF6E1886EA}"/>
          </ac:spMkLst>
        </pc:spChg>
      </pc:sldChg>
      <pc:sldChg chg="modSp">
        <pc:chgData name="Martin Smith" userId="faec4620-fbf1-419b-8867-af5cd990cc05" providerId="ADAL" clId="{5D1EEDC5-6A39-4147-9751-15F04ADD942C}" dt="2022-08-31T07:11:18.606" v="35" actId="20577"/>
        <pc:sldMkLst>
          <pc:docMk/>
          <pc:sldMk cId="0" sldId="266"/>
        </pc:sldMkLst>
        <pc:spChg chg="mod">
          <ac:chgData name="Martin Smith" userId="faec4620-fbf1-419b-8867-af5cd990cc05" providerId="ADAL" clId="{5D1EEDC5-6A39-4147-9751-15F04ADD942C}" dt="2022-08-31T07:11:18.606" v="35" actId="20577"/>
          <ac:spMkLst>
            <pc:docMk/>
            <pc:sldMk cId="0" sldId="266"/>
            <ac:spMk id="2" creationId="{177DBF67-0E2B-40FC-8945-88296274DEC8}"/>
          </ac:spMkLst>
        </pc:spChg>
      </pc:sldChg>
      <pc:sldChg chg="add">
        <pc:chgData name="Martin Smith" userId="faec4620-fbf1-419b-8867-af5cd990cc05" providerId="ADAL" clId="{5D1EEDC5-6A39-4147-9751-15F04ADD942C}" dt="2022-08-31T07:10:39.920" v="0"/>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copy 1">
    <p:spTree>
      <p:nvGrpSpPr>
        <p:cNvPr id="1" name=""/>
        <p:cNvGrpSpPr/>
        <p:nvPr/>
      </p:nvGrpSpPr>
      <p:grpSpPr>
        <a:xfrm>
          <a:off x="0" y="0"/>
          <a:ext cx="0" cy="0"/>
          <a:chOff x="0" y="0"/>
          <a:chExt cx="0" cy="0"/>
        </a:xfrm>
      </p:grpSpPr>
      <p:pic>
        <p:nvPicPr>
          <p:cNvPr id="162" name="Untitled_Artwork 26.png" descr="Untitled_Artwork 26.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6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6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1"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32"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pic>
        <p:nvPicPr>
          <p:cNvPr id="34" name="SWIFT-slideshow template-2022--header-banner1.png" descr="SWIFT-slideshow template-2022--header-banner1.png"/>
          <p:cNvPicPr>
            <a:picLocks noChangeAspect="1"/>
          </p:cNvPicPr>
          <p:nvPr/>
        </p:nvPicPr>
        <p:blipFill>
          <a:blip r:embed="rId3">
            <a:extLst/>
          </a:blip>
          <a:stretch>
            <a:fillRect/>
          </a:stretch>
        </p:blipFill>
        <p:spPr>
          <a:xfrm>
            <a:off x="0" y="2585"/>
            <a:ext cx="9144000" cy="1569630"/>
          </a:xfrm>
          <a:prstGeom prst="rect">
            <a:avLst/>
          </a:prstGeom>
          <a:ln w="12700">
            <a:miter lim="400000"/>
          </a:ln>
        </p:spPr>
      </p:pic>
      <p:sp>
        <p:nvSpPr>
          <p:cNvPr id="35" name="Text"/>
          <p:cNvSpPr txBox="1"/>
          <p:nvPr/>
        </p:nvSpPr>
        <p:spPr>
          <a:xfrm>
            <a:off x="276457" y="824056"/>
            <a:ext cx="670562" cy="434862"/>
          </a:xfrm>
          <a:prstGeom prst="rect">
            <a:avLst/>
          </a:prstGeom>
          <a:ln w="12700">
            <a:miter lim="400000"/>
          </a:ln>
        </p:spPr>
        <p:txBody>
          <a:bodyPr wrap="none" lIns="45719" rIns="45719">
            <a:spAutoFit/>
          </a:bodyPr>
          <a:lstStyle/>
          <a:p>
            <a:pPr>
              <a:defRPr sz="2700">
                <a:solidFill>
                  <a:srgbClr val="FFFFFF"/>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4"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55"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5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5"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1C4051"/>
        </a:solidFill>
        <a:effectLst/>
      </p:bgPr>
    </p:bg>
    <p:spTree>
      <p:nvGrpSpPr>
        <p:cNvPr id="1" name=""/>
        <p:cNvGrpSpPr/>
        <p:nvPr/>
      </p:nvGrpSpPr>
      <p:grpSpPr>
        <a:xfrm>
          <a:off x="0" y="0"/>
          <a:ext cx="0" cy="0"/>
          <a:chOff x="0" y="0"/>
          <a:chExt cx="0" cy="0"/>
        </a:xfrm>
      </p:grpSpPr>
      <p:pic>
        <p:nvPicPr>
          <p:cNvPr id="82" name="SWIFT-slideshow template-2022-header-3.png" descr="SWIFT-slideshow template-2022-header-3.png"/>
          <p:cNvPicPr>
            <a:picLocks noChangeAspect="1"/>
          </p:cNvPicPr>
          <p:nvPr/>
        </p:nvPicPr>
        <p:blipFill>
          <a:blip r:embed="rId2">
            <a:extLst/>
          </a:blip>
          <a:stretch>
            <a:fillRect/>
          </a:stretch>
        </p:blipFill>
        <p:spPr>
          <a:xfrm>
            <a:off x="0" y="-21868"/>
            <a:ext cx="9144000" cy="6469936"/>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4" name="Picture 9" descr="Picture 9"/>
          <p:cNvPicPr>
            <a:picLocks noChangeAspect="1"/>
          </p:cNvPicPr>
          <p:nvPr/>
        </p:nvPicPr>
        <p:blipFill>
          <a:blip r:embed="rId3">
            <a:extLst/>
          </a:blip>
          <a:stretch>
            <a:fillRect/>
          </a:stretch>
        </p:blipFill>
        <p:spPr>
          <a:xfrm>
            <a:off x="0" y="6172200"/>
            <a:ext cx="9144000" cy="683128"/>
          </a:xfrm>
          <a:prstGeom prst="rect">
            <a:avLst/>
          </a:prstGeom>
          <a:ln w="12700">
            <a:miter lim="400000"/>
          </a:ln>
        </p:spPr>
      </p:pic>
      <p:pic>
        <p:nvPicPr>
          <p:cNvPr id="85" name="SWIFT-slideshow template-2022-header-3.png" descr="SWIFT-slideshow template-2022-header-3.png"/>
          <p:cNvPicPr>
            <a:picLocks noChangeAspect="1"/>
          </p:cNvPicPr>
          <p:nvPr/>
        </p:nvPicPr>
        <p:blipFill>
          <a:blip r:embed="rId2">
            <a:extLst/>
          </a:blip>
          <a:stretch>
            <a:fillRect/>
          </a:stretch>
        </p:blipFill>
        <p:spPr>
          <a:xfrm>
            <a:off x="0" y="397232"/>
            <a:ext cx="9144000" cy="6469936"/>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copy">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3" name="Title Text"/>
          <p:cNvSpPr txBox="1">
            <a:spLocks noGrp="1"/>
          </p:cNvSpPr>
          <p:nvPr>
            <p:ph type="title"/>
          </p:nvPr>
        </p:nvSpPr>
        <p:spPr>
          <a:xfrm>
            <a:off x="457200" y="762000"/>
            <a:ext cx="8229600" cy="1143000"/>
          </a:xfrm>
          <a:prstGeom prst="rect">
            <a:avLst/>
          </a:prstGeom>
        </p:spPr>
        <p:txBody>
          <a:bodyPr/>
          <a:lstStyle>
            <a:lvl1pPr algn="l">
              <a:defRPr sz="3600" cap="none">
                <a:solidFill>
                  <a:srgbClr val="15A895"/>
                </a:solidFill>
              </a:defRPr>
            </a:lvl1pPr>
          </a:lstStyle>
          <a:p>
            <a:r>
              <a:t>Title Text</a:t>
            </a:r>
          </a:p>
        </p:txBody>
      </p:sp>
      <p:sp>
        <p:nvSpPr>
          <p:cNvPr id="94" name="Body Level One…"/>
          <p:cNvSpPr txBox="1">
            <a:spLocks noGrp="1"/>
          </p:cNvSpPr>
          <p:nvPr>
            <p:ph type="body" idx="1"/>
          </p:nvPr>
        </p:nvSpPr>
        <p:spPr>
          <a:xfrm>
            <a:off x="457200" y="1676400"/>
            <a:ext cx="8229600" cy="4068763"/>
          </a:xfrm>
          <a:prstGeom prst="rect">
            <a:avLst/>
          </a:prstGeom>
        </p:spPr>
        <p:txBody>
          <a:bodyPr/>
          <a:lstStyle>
            <a:lvl1pPr>
              <a:spcBef>
                <a:spcPts val="400"/>
              </a:spcBef>
              <a:defRPr sz="2000"/>
            </a:lvl1pPr>
            <a:lvl2pPr marL="865414" indent="-408214">
              <a:spcBef>
                <a:spcPts val="400"/>
              </a:spcBef>
              <a:buChar char="•"/>
              <a:defRPr sz="2000"/>
            </a:lvl2pPr>
            <a:lvl3pPr marL="1240971" indent="-326571">
              <a:spcBef>
                <a:spcPts val="400"/>
              </a:spcBef>
              <a:defRPr sz="2000"/>
            </a:lvl3pPr>
            <a:lvl4pPr marL="1698171" indent="-326571">
              <a:spcBef>
                <a:spcPts val="400"/>
              </a:spcBef>
              <a:buChar char="•"/>
              <a:defRPr sz="2000"/>
            </a:lvl4pPr>
            <a:lvl5pPr marL="2155371" indent="-326571">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pic>
        <p:nvPicPr>
          <p:cNvPr id="95" name="SWIFT-slideshow template-2022-footer-banner1.png" descr="SWIFT-slideshow template-2022-footer-banner1.png"/>
          <p:cNvPicPr>
            <a:picLocks noChangeAspect="1"/>
          </p:cNvPicPr>
          <p:nvPr/>
        </p:nvPicPr>
        <p:blipFill>
          <a:blip r:embed="rId2">
            <a:extLst/>
          </a:blip>
          <a:stretch>
            <a:fillRect/>
          </a:stretch>
        </p:blipFill>
        <p:spPr>
          <a:xfrm>
            <a:off x="0" y="5275356"/>
            <a:ext cx="9144000" cy="159048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copy">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13"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pic>
        <p:nvPicPr>
          <p:cNvPr id="114" name="Test_Tube 2.png" descr="Test_Tube 2.png"/>
          <p:cNvPicPr>
            <a:picLocks noChangeAspect="1"/>
          </p:cNvPicPr>
          <p:nvPr/>
        </p:nvPicPr>
        <p:blipFill>
          <a:blip r:embed="rId3">
            <a:extLst/>
          </a:blip>
          <a:stretch>
            <a:fillRect/>
          </a:stretch>
        </p:blipFill>
        <p:spPr>
          <a:xfrm>
            <a:off x="0" y="-4826"/>
            <a:ext cx="9144000" cy="1482853"/>
          </a:xfrm>
          <a:prstGeom prst="rect">
            <a:avLst/>
          </a:prstGeom>
          <a:ln w="12700">
            <a:miter lim="400000"/>
          </a:ln>
        </p:spPr>
      </p:pic>
      <p:sp>
        <p:nvSpPr>
          <p:cNvPr id="11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copy 5">
    <p:spTree>
      <p:nvGrpSpPr>
        <p:cNvPr id="1" name=""/>
        <p:cNvGrpSpPr/>
        <p:nvPr/>
      </p:nvGrpSpPr>
      <p:grpSpPr>
        <a:xfrm>
          <a:off x="0" y="0"/>
          <a:ext cx="0" cy="0"/>
          <a:chOff x="0" y="0"/>
          <a:chExt cx="0" cy="0"/>
        </a:xfrm>
      </p:grpSpPr>
      <p:pic>
        <p:nvPicPr>
          <p:cNvPr id="122" name="Online 3.png" descr="Online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2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25" name="Text"/>
          <p:cNvSpPr txBox="1"/>
          <p:nvPr/>
        </p:nvSpPr>
        <p:spPr>
          <a:xfrm>
            <a:off x="3174778"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copy 2">
    <p:spTree>
      <p:nvGrpSpPr>
        <p:cNvPr id="1" name=""/>
        <p:cNvGrpSpPr/>
        <p:nvPr/>
      </p:nvGrpSpPr>
      <p:grpSpPr>
        <a:xfrm>
          <a:off x="0" y="0"/>
          <a:ext cx="0" cy="0"/>
          <a:chOff x="0" y="0"/>
          <a:chExt cx="0" cy="0"/>
        </a:xfrm>
      </p:grpSpPr>
      <p:pic>
        <p:nvPicPr>
          <p:cNvPr id="152" name="Hand_Raised_ 3.png" descr="Hand_Raised_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5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WIFT-slideshow template-2022-1.png" descr="SWIFT-slideshow template-2022-1.png"/>
          <p:cNvPicPr>
            <a:picLocks noChangeAspect="1"/>
          </p:cNvPicPr>
          <p:nvPr/>
        </p:nvPicPr>
        <p:blipFill>
          <a:blip r:embed="rId12">
            <a:extLst/>
          </a:blip>
          <a:stretch>
            <a:fillRect/>
          </a:stretch>
        </p:blipFill>
        <p:spPr>
          <a:xfrm>
            <a:off x="0" y="397996"/>
            <a:ext cx="9144000" cy="6468408"/>
          </a:xfrm>
          <a:prstGeom prst="rect">
            <a:avLst/>
          </a:prstGeom>
          <a:ln w="12700">
            <a:miter lim="400000"/>
          </a:ln>
        </p:spPr>
      </p:pic>
      <p:sp>
        <p:nvSpPr>
          <p:cNvPr id="3" name="Slide Number"/>
          <p:cNvSpPr txBox="1">
            <a:spLocks noGrp="1"/>
          </p:cNvSpPr>
          <p:nvPr>
            <p:ph type="sldNum" sz="quarter" idx="2"/>
          </p:nvPr>
        </p:nvSpPr>
        <p:spPr>
          <a:xfrm>
            <a:off x="457200" y="6242094"/>
            <a:ext cx="232877" cy="228511"/>
          </a:xfrm>
          <a:prstGeom prst="rect">
            <a:avLst/>
          </a:prstGeom>
          <a:ln w="12700">
            <a:miter lim="400000"/>
          </a:ln>
        </p:spPr>
        <p:txBody>
          <a:bodyPr wrap="none" lIns="45719" rIns="45719" anchor="ctr">
            <a:spAutoFit/>
          </a:bodyPr>
          <a:lstStyle>
            <a:lvl1pPr>
              <a:defRPr sz="1000">
                <a:solidFill>
                  <a:srgbClr val="888888"/>
                </a:solidFill>
              </a:defRPr>
            </a:lvl1pPr>
          </a:lstStyle>
          <a:p>
            <a:fld id="{86CB4B4D-7CA3-9044-876B-883B54F8677D}" type="slidenum">
              <a:t>‹#›</a:t>
            </a:fld>
            <a:endParaRPr/>
          </a:p>
        </p:txBody>
      </p:sp>
      <p:sp>
        <p:nvSpPr>
          <p:cNvPr id="4" name="Title Text"/>
          <p:cNvSpPr txBox="1">
            <a:spLocks noGrp="1"/>
          </p:cNvSpPr>
          <p:nvPr>
            <p:ph type="title"/>
          </p:nvPr>
        </p:nvSpPr>
        <p:spPr>
          <a:xfrm>
            <a:off x="685800" y="1905000"/>
            <a:ext cx="7772400" cy="76330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9" r:id="rId7"/>
    <p:sldLayoutId id="2147483660" r:id="rId8"/>
    <p:sldLayoutId id="2147483663" r:id="rId9"/>
    <p:sldLayoutId id="2147483664" r:id="rId10"/>
  </p:sldLayoutIdLst>
  <p:transition spd="med"/>
  <p:txStyles>
    <p:title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w-ift.org.uk/ecf" TargetMode="External"/><Relationship Id="rId2" Type="http://schemas.openxmlformats.org/officeDocument/2006/relationships/hyperlink" Target="http://www.sw-ift.org.uk/swift-partnership" TargetMode="External"/><Relationship Id="rId1" Type="http://schemas.openxmlformats.org/officeDocument/2006/relationships/slideLayout" Target="../slideLayouts/slideLayout7.xml"/><Relationship Id="rId4" Type="http://schemas.openxmlformats.org/officeDocument/2006/relationships/hyperlink" Target="http://www.sw-ift.org.uk/cpd-view-and-b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sw-ift.org.uk/professional-communiti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sw-ift.org.uk/" TargetMode="External"/><Relationship Id="rId2" Type="http://schemas.openxmlformats.org/officeDocument/2006/relationships/hyperlink" Target="mailto:info@sw-ift.org.uk"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laceholder 5"/>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
        <p:nvSpPr>
          <p:cNvPr id="175" name="Title 1"/>
          <p:cNvSpPr txBox="1">
            <a:spLocks noGrp="1"/>
          </p:cNvSpPr>
          <p:nvPr>
            <p:ph type="title"/>
          </p:nvPr>
        </p:nvSpPr>
        <p:spPr>
          <a:prstGeom prst="rect">
            <a:avLst/>
          </a:prstGeom>
        </p:spPr>
        <p:txBody>
          <a:bodyPr>
            <a:normAutofit fontScale="90000"/>
          </a:bodyPr>
          <a:lstStyle/>
          <a:p>
            <a:r>
              <a:rPr lang="en-GB" dirty="0"/>
              <a:t>Introduction to swift membership - secondary</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3" name="Title">
            <a:extLst>
              <a:ext uri="{FF2B5EF4-FFF2-40B4-BE49-F238E27FC236}">
                <a16:creationId xmlns:a16="http://schemas.microsoft.com/office/drawing/2014/main" id="{69062716-F4F9-422B-B97A-01A2FC02C9F4}"/>
              </a:ext>
            </a:extLst>
          </p:cNvPr>
          <p:cNvSpPr txBox="1">
            <a:spLocks/>
          </p:cNvSpPr>
          <p:nvPr/>
        </p:nvSpPr>
        <p:spPr>
          <a:xfrm>
            <a:off x="306279" y="1792314"/>
            <a:ext cx="8229600" cy="518160"/>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hangingPunct="1"/>
            <a:r>
              <a:rPr lang="en-GB" dirty="0"/>
              <a:t>South West Institute for Teaching</a:t>
            </a:r>
          </a:p>
        </p:txBody>
      </p:sp>
      <p:sp>
        <p:nvSpPr>
          <p:cNvPr id="4" name="Body">
            <a:extLst>
              <a:ext uri="{FF2B5EF4-FFF2-40B4-BE49-F238E27FC236}">
                <a16:creationId xmlns:a16="http://schemas.microsoft.com/office/drawing/2014/main" id="{CFC2B8BC-C07A-416E-ACEE-0592F3C3F070}"/>
              </a:ext>
            </a:extLst>
          </p:cNvPr>
          <p:cNvSpPr txBox="1">
            <a:spLocks/>
          </p:cNvSpPr>
          <p:nvPr/>
        </p:nvSpPr>
        <p:spPr>
          <a:xfrm>
            <a:off x="625709" y="2538985"/>
            <a:ext cx="8229600" cy="3703109"/>
          </a:xfrm>
          <a:prstGeom prst="rect">
            <a:avLst/>
          </a:prstGeom>
        </p:spPr>
        <p:txBody>
          <a:bodyPr>
            <a:normAutofit fontScale="92500" lnSpcReduction="10000"/>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sz="2000" dirty="0">
                <a:solidFill>
                  <a:srgbClr val="808080"/>
                </a:solidFill>
              </a:rPr>
              <a:t>• 	Partnership of </a:t>
            </a:r>
            <a:r>
              <a:rPr lang="en-GB" sz="2000" dirty="0" err="1">
                <a:solidFill>
                  <a:srgbClr val="808080"/>
                </a:solidFill>
              </a:rPr>
              <a:t>Colyton</a:t>
            </a:r>
            <a:r>
              <a:rPr lang="en-GB" sz="2000" dirty="0">
                <a:solidFill>
                  <a:srgbClr val="808080"/>
                </a:solidFill>
              </a:rPr>
              <a:t> &amp; Kingsbridge Teaching School Hubs (TSH), 	Kingsbridge Research School, and nine former Teaching Schools </a:t>
            </a:r>
          </a:p>
          <a:p>
            <a:pPr marL="440871" lvl="1" indent="0" hangingPunct="1">
              <a:buNone/>
            </a:pPr>
            <a:r>
              <a:rPr lang="en-GB" sz="2000" dirty="0">
                <a:solidFill>
                  <a:srgbClr val="808080"/>
                </a:solidFill>
                <a:hlinkClick r:id="rId2"/>
              </a:rPr>
              <a:t>www.sw-ift.org.uk/swift-partnership</a:t>
            </a:r>
            <a:r>
              <a:rPr lang="en-GB" sz="2000" dirty="0">
                <a:solidFill>
                  <a:srgbClr val="808080"/>
                </a:solidFill>
              </a:rPr>
              <a:t> </a:t>
            </a:r>
          </a:p>
          <a:p>
            <a:pPr marL="0" indent="0" hangingPunct="1">
              <a:buNone/>
            </a:pPr>
            <a:endParaRPr lang="en-GB" sz="2000" dirty="0">
              <a:solidFill>
                <a:schemeClr val="tx1"/>
              </a:solidFill>
            </a:endParaRPr>
          </a:p>
          <a:p>
            <a:pPr marL="0" indent="0" hangingPunct="1">
              <a:buNone/>
            </a:pPr>
            <a:r>
              <a:rPr lang="en-GB" sz="2000" dirty="0">
                <a:solidFill>
                  <a:srgbClr val="808080"/>
                </a:solidFill>
              </a:rPr>
              <a:t>• 	TSHs deliver DfE programmes like – ECF, AB, NPQs</a:t>
            </a:r>
          </a:p>
          <a:p>
            <a:pPr marL="440871" lvl="1" indent="0" hangingPunct="1">
              <a:buNone/>
            </a:pPr>
            <a:r>
              <a:rPr lang="en-GB" sz="2000" dirty="0">
                <a:solidFill>
                  <a:srgbClr val="808080"/>
                </a:solidFill>
                <a:hlinkClick r:id="rId3"/>
              </a:rPr>
              <a:t>www.sw-ift.org.uk/ecf</a:t>
            </a:r>
            <a:r>
              <a:rPr lang="en-GB" sz="2000" dirty="0">
                <a:solidFill>
                  <a:srgbClr val="808080"/>
                </a:solidFill>
              </a:rPr>
              <a:t>.</a:t>
            </a:r>
          </a:p>
          <a:p>
            <a:pPr marL="440871" lvl="1" indent="0" hangingPunct="1">
              <a:buNone/>
            </a:pPr>
            <a:endParaRPr lang="en-GB" sz="2000" dirty="0">
              <a:solidFill>
                <a:schemeClr val="tx1"/>
              </a:solidFill>
            </a:endParaRPr>
          </a:p>
          <a:p>
            <a:pPr marL="0" indent="0" hangingPunct="1">
              <a:buNone/>
            </a:pPr>
            <a:r>
              <a:rPr lang="en-GB" sz="2000" dirty="0">
                <a:solidFill>
                  <a:srgbClr val="808080"/>
                </a:solidFill>
              </a:rPr>
              <a:t>• 	</a:t>
            </a:r>
            <a:r>
              <a:rPr lang="en-GB" sz="2100" dirty="0">
                <a:solidFill>
                  <a:srgbClr val="808080"/>
                </a:solidFill>
              </a:rPr>
              <a:t>SWIFT Courses – all our partnership-delivered CPD that forms our Universal Programme is available to search and book on our website </a:t>
            </a:r>
            <a:r>
              <a:rPr lang="en-GB" sz="2100" dirty="0">
                <a:solidFill>
                  <a:srgbClr val="808080"/>
                </a:solidFill>
                <a:hlinkClick r:id="rId4"/>
              </a:rPr>
              <a:t>www.sw-ift.org.uk/cpd-view-and-book</a:t>
            </a:r>
            <a:r>
              <a:rPr lang="en-GB" sz="2100" dirty="0">
                <a:solidFill>
                  <a:srgbClr val="808080"/>
                </a:solidFill>
              </a:rPr>
              <a:t> </a:t>
            </a:r>
          </a:p>
          <a:p>
            <a:pPr marL="0" indent="0" hangingPunct="1">
              <a:buNone/>
            </a:pPr>
            <a:r>
              <a:rPr lang="en-GB" sz="2100" dirty="0">
                <a:solidFill>
                  <a:srgbClr val="808080"/>
                </a:solidFill>
              </a:rPr>
              <a:t>	</a:t>
            </a:r>
          </a:p>
          <a:p>
            <a:pPr marL="0" indent="0" hangingPunct="1">
              <a:buFont typeface="Arial"/>
              <a:buNone/>
            </a:pPr>
            <a:endParaRPr lang="en-GB" dirty="0"/>
          </a:p>
          <a:p>
            <a:pPr marL="0" indent="0" hangingPunct="1">
              <a:buFont typeface="Arial"/>
              <a:buNone/>
            </a:pP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457200" y="6233239"/>
            <a:ext cx="158055" cy="24622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dirty="0"/>
          </a:p>
        </p:txBody>
      </p:sp>
      <p:sp>
        <p:nvSpPr>
          <p:cNvPr id="182" name="Title"/>
          <p:cNvSpPr txBox="1">
            <a:spLocks noGrp="1"/>
          </p:cNvSpPr>
          <p:nvPr>
            <p:ph type="title"/>
          </p:nvPr>
        </p:nvSpPr>
        <p:spPr>
          <a:xfrm>
            <a:off x="722309" y="2385995"/>
            <a:ext cx="7772401" cy="384048"/>
          </a:xfrm>
          <a:prstGeom prst="rect">
            <a:avLst/>
          </a:prstGeom>
        </p:spPr>
        <p:txBody>
          <a:bodyPr>
            <a:noAutofit/>
          </a:bodyPr>
          <a:lstStyle/>
          <a:p>
            <a:r>
              <a:rPr lang="en-GB" dirty="0"/>
              <a:t>• </a:t>
            </a:r>
            <a:r>
              <a:rPr lang="en-GB" b="1" dirty="0"/>
              <a:t>Subject Masterclasses</a:t>
            </a:r>
            <a:br>
              <a:rPr lang="en-GB" dirty="0"/>
            </a:br>
            <a:endParaRPr dirty="0"/>
          </a:p>
        </p:txBody>
      </p:sp>
      <p:sp>
        <p:nvSpPr>
          <p:cNvPr id="183" name="Body"/>
          <p:cNvSpPr txBox="1">
            <a:spLocks noGrp="1"/>
          </p:cNvSpPr>
          <p:nvPr>
            <p:ph type="body" sz="quarter" idx="1"/>
          </p:nvPr>
        </p:nvSpPr>
        <p:spPr>
          <a:xfrm>
            <a:off x="768188" y="1767709"/>
            <a:ext cx="7772401" cy="584709"/>
          </a:xfrm>
          <a:prstGeom prst="rect">
            <a:avLst/>
          </a:prstGeom>
        </p:spPr>
        <p:txBody>
          <a:bodyPr>
            <a:normAutofit/>
          </a:bodyPr>
          <a:lstStyle/>
          <a:p>
            <a:r>
              <a:rPr lang="en-GB" sz="3200" dirty="0"/>
              <a:t>SWIFT CPD Highlights</a:t>
            </a:r>
            <a:endParaRPr sz="3200" dirty="0"/>
          </a:p>
        </p:txBody>
      </p:sp>
      <p:sp>
        <p:nvSpPr>
          <p:cNvPr id="2" name="TextBox 1">
            <a:extLst>
              <a:ext uri="{FF2B5EF4-FFF2-40B4-BE49-F238E27FC236}">
                <a16:creationId xmlns:a16="http://schemas.microsoft.com/office/drawing/2014/main" id="{BCC1305A-8BF0-444D-8CFF-46A449A39234}"/>
              </a:ext>
            </a:extLst>
          </p:cNvPr>
          <p:cNvSpPr txBox="1"/>
          <p:nvPr/>
        </p:nvSpPr>
        <p:spPr>
          <a:xfrm>
            <a:off x="887093" y="2644921"/>
            <a:ext cx="753459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In-depth subject development, focusing on subject pedagogy, curriculum design and assessment.	</a:t>
            </a:r>
          </a:p>
        </p:txBody>
      </p:sp>
      <p:sp>
        <p:nvSpPr>
          <p:cNvPr id="3" name="TextBox 2">
            <a:extLst>
              <a:ext uri="{FF2B5EF4-FFF2-40B4-BE49-F238E27FC236}">
                <a16:creationId xmlns:a16="http://schemas.microsoft.com/office/drawing/2014/main" id="{065F3892-629B-4923-AF08-2906E6085722}"/>
              </a:ext>
            </a:extLst>
          </p:cNvPr>
          <p:cNvSpPr txBox="1"/>
          <p:nvPr/>
        </p:nvSpPr>
        <p:spPr>
          <a:xfrm>
            <a:off x="722308" y="3495455"/>
            <a:ext cx="793705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and Learning Series</a:t>
            </a:r>
          </a:p>
        </p:txBody>
      </p:sp>
      <p:sp>
        <p:nvSpPr>
          <p:cNvPr id="4" name="TextBox 3">
            <a:extLst>
              <a:ext uri="{FF2B5EF4-FFF2-40B4-BE49-F238E27FC236}">
                <a16:creationId xmlns:a16="http://schemas.microsoft.com/office/drawing/2014/main" id="{AC29EC70-EFDA-4F36-A27E-3A93972A1A11}"/>
              </a:ext>
            </a:extLst>
          </p:cNvPr>
          <p:cNvSpPr txBox="1"/>
          <p:nvPr/>
        </p:nvSpPr>
        <p:spPr>
          <a:xfrm>
            <a:off x="887093" y="3772536"/>
            <a:ext cx="79553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Teachers and leaders are invited to develop high quality approaches to learning.</a:t>
            </a:r>
          </a:p>
        </p:txBody>
      </p:sp>
      <p:sp>
        <p:nvSpPr>
          <p:cNvPr id="6" name="TextBox 5">
            <a:extLst>
              <a:ext uri="{FF2B5EF4-FFF2-40B4-BE49-F238E27FC236}">
                <a16:creationId xmlns:a16="http://schemas.microsoft.com/office/drawing/2014/main" id="{1C04A1DD-8D0C-45BC-AFD5-FED6D7385CF2}"/>
              </a:ext>
            </a:extLst>
          </p:cNvPr>
          <p:cNvSpPr txBox="1"/>
          <p:nvPr/>
        </p:nvSpPr>
        <p:spPr>
          <a:xfrm>
            <a:off x="722308" y="4336480"/>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Leadership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87BA47FB-167F-4749-9D30-16F0A24E52F3}"/>
              </a:ext>
            </a:extLst>
          </p:cNvPr>
          <p:cNvSpPr txBox="1"/>
          <p:nvPr/>
        </p:nvSpPr>
        <p:spPr>
          <a:xfrm>
            <a:off x="887094" y="4593663"/>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Programmes that complement the NPQ framework, including subject specific leadership.</a:t>
            </a:r>
          </a:p>
        </p:txBody>
      </p:sp>
      <p:sp>
        <p:nvSpPr>
          <p:cNvPr id="8" name="TextBox 7">
            <a:extLst>
              <a:ext uri="{FF2B5EF4-FFF2-40B4-BE49-F238E27FC236}">
                <a16:creationId xmlns:a16="http://schemas.microsoft.com/office/drawing/2014/main" id="{02798A0E-DBC2-48D8-9EDF-8BB13E60F7CB}"/>
              </a:ext>
            </a:extLst>
          </p:cNvPr>
          <p:cNvSpPr txBox="1"/>
          <p:nvPr/>
        </p:nvSpPr>
        <p:spPr>
          <a:xfrm>
            <a:off x="722308" y="5406836"/>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Exam Series</a:t>
            </a:r>
          </a:p>
        </p:txBody>
      </p:sp>
      <p:sp>
        <p:nvSpPr>
          <p:cNvPr id="9" name="TextBox 8">
            <a:extLst>
              <a:ext uri="{FF2B5EF4-FFF2-40B4-BE49-F238E27FC236}">
                <a16:creationId xmlns:a16="http://schemas.microsoft.com/office/drawing/2014/main" id="{9A157FDB-3430-455F-BA0B-F0B14465201F}"/>
              </a:ext>
            </a:extLst>
          </p:cNvPr>
          <p:cNvSpPr txBox="1"/>
          <p:nvPr/>
        </p:nvSpPr>
        <p:spPr>
          <a:xfrm>
            <a:off x="887094" y="5683917"/>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AQA training events providing feedback on the examination papers from the summer GCSE exams.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5" name="TextBox 4">
            <a:extLst>
              <a:ext uri="{FF2B5EF4-FFF2-40B4-BE49-F238E27FC236}">
                <a16:creationId xmlns:a16="http://schemas.microsoft.com/office/drawing/2014/main" id="{1A9A62E5-0894-4B30-A2DA-4AC48A4B03AB}"/>
              </a:ext>
            </a:extLst>
          </p:cNvPr>
          <p:cNvSpPr txBox="1"/>
          <p:nvPr/>
        </p:nvSpPr>
        <p:spPr>
          <a:xfrm>
            <a:off x="1088261" y="1007486"/>
            <a:ext cx="753459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A range of courses covering early reading, oracy and communication.</a:t>
            </a:r>
          </a:p>
        </p:txBody>
      </p:sp>
      <p:sp>
        <p:nvSpPr>
          <p:cNvPr id="6" name="TextBox 5">
            <a:extLst>
              <a:ext uri="{FF2B5EF4-FFF2-40B4-BE49-F238E27FC236}">
                <a16:creationId xmlns:a16="http://schemas.microsoft.com/office/drawing/2014/main" id="{9C84042E-AD9C-44AC-8E7C-6230F8833E14}"/>
              </a:ext>
            </a:extLst>
          </p:cNvPr>
          <p:cNvSpPr txBox="1"/>
          <p:nvPr/>
        </p:nvSpPr>
        <p:spPr>
          <a:xfrm>
            <a:off x="923476" y="1719504"/>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Safeguarding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72953B7F-F34F-46CB-8DDA-53676248E524}"/>
              </a:ext>
            </a:extLst>
          </p:cNvPr>
          <p:cNvSpPr txBox="1"/>
          <p:nvPr/>
        </p:nvSpPr>
        <p:spPr>
          <a:xfrm>
            <a:off x="1088262" y="1976687"/>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Courses to learn more about child protection for safeguarding and promoting children’s wellbeing.</a:t>
            </a:r>
          </a:p>
        </p:txBody>
      </p:sp>
      <p:sp>
        <p:nvSpPr>
          <p:cNvPr id="8" name="TextBox 7">
            <a:extLst>
              <a:ext uri="{FF2B5EF4-FFF2-40B4-BE49-F238E27FC236}">
                <a16:creationId xmlns:a16="http://schemas.microsoft.com/office/drawing/2014/main" id="{09DA344F-7AEF-42B8-AEAE-5B86B41DC8EB}"/>
              </a:ext>
            </a:extLst>
          </p:cNvPr>
          <p:cNvSpPr txBox="1"/>
          <p:nvPr/>
        </p:nvSpPr>
        <p:spPr>
          <a:xfrm>
            <a:off x="886963" y="2788182"/>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Wellbeing Series</a:t>
            </a:r>
          </a:p>
        </p:txBody>
      </p:sp>
      <p:sp>
        <p:nvSpPr>
          <p:cNvPr id="9" name="TextBox 8">
            <a:extLst>
              <a:ext uri="{FF2B5EF4-FFF2-40B4-BE49-F238E27FC236}">
                <a16:creationId xmlns:a16="http://schemas.microsoft.com/office/drawing/2014/main" id="{7E3439C7-9D3F-46A4-B78B-A2F076EB85F2}"/>
              </a:ext>
            </a:extLst>
          </p:cNvPr>
          <p:cNvSpPr txBox="1"/>
          <p:nvPr/>
        </p:nvSpPr>
        <p:spPr>
          <a:xfrm>
            <a:off x="1051749" y="3065263"/>
            <a:ext cx="74615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 suite of course to support staff, and pupils in educational settings.</a:t>
            </a:r>
          </a:p>
        </p:txBody>
      </p:sp>
      <p:sp>
        <p:nvSpPr>
          <p:cNvPr id="10" name="TextBox 9">
            <a:extLst>
              <a:ext uri="{FF2B5EF4-FFF2-40B4-BE49-F238E27FC236}">
                <a16:creationId xmlns:a16="http://schemas.microsoft.com/office/drawing/2014/main" id="{6C395469-6289-4896-B30F-F51281149D24}"/>
              </a:ext>
            </a:extLst>
          </p:cNvPr>
          <p:cNvSpPr txBox="1"/>
          <p:nvPr/>
        </p:nvSpPr>
        <p:spPr>
          <a:xfrm>
            <a:off x="941957" y="713232"/>
            <a:ext cx="69401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SEND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59B3D68D-1ABE-4ECC-834A-696773C7BB0D}"/>
              </a:ext>
            </a:extLst>
          </p:cNvPr>
          <p:cNvSpPr txBox="1"/>
          <p:nvPr/>
        </p:nvSpPr>
        <p:spPr>
          <a:xfrm>
            <a:off x="886963" y="3859763"/>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Assistant Series</a:t>
            </a:r>
          </a:p>
        </p:txBody>
      </p:sp>
      <p:sp>
        <p:nvSpPr>
          <p:cNvPr id="12" name="TextBox 11">
            <a:extLst>
              <a:ext uri="{FF2B5EF4-FFF2-40B4-BE49-F238E27FC236}">
                <a16:creationId xmlns:a16="http://schemas.microsoft.com/office/drawing/2014/main" id="{74992477-520A-4FFD-B50A-349955B5A3BA}"/>
              </a:ext>
            </a:extLst>
          </p:cNvPr>
          <p:cNvSpPr txBox="1"/>
          <p:nvPr/>
        </p:nvSpPr>
        <p:spPr>
          <a:xfrm>
            <a:off x="1051749" y="4136844"/>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Looking at best practice for TAs new to the role and unlocking the TA tool kit.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8" name="Text Placeholder 2">
            <a:extLst>
              <a:ext uri="{FF2B5EF4-FFF2-40B4-BE49-F238E27FC236}">
                <a16:creationId xmlns:a16="http://schemas.microsoft.com/office/drawing/2014/main" id="{0F632175-4093-48E5-B98A-D1959FBC404D}"/>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Professional Communities</a:t>
            </a:r>
          </a:p>
        </p:txBody>
      </p:sp>
      <p:sp>
        <p:nvSpPr>
          <p:cNvPr id="9" name="TextBox 8">
            <a:extLst>
              <a:ext uri="{FF2B5EF4-FFF2-40B4-BE49-F238E27FC236}">
                <a16:creationId xmlns:a16="http://schemas.microsoft.com/office/drawing/2014/main" id="{8C01E46B-C4CC-425A-8C49-8E063991CEED}"/>
              </a:ext>
            </a:extLst>
          </p:cNvPr>
          <p:cNvSpPr txBox="1"/>
          <p:nvPr/>
        </p:nvSpPr>
        <p:spPr>
          <a:xfrm>
            <a:off x="685798" y="3916532"/>
            <a:ext cx="7964426"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Primary Professional Communities:</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English, MFL, Maths, Science, SEND, Art, Computer Science, Geography, History, PE, Business Studies, Secondary Heads, Food &amp; Nutrition, Health &amp; Social Care, Pupil Premium, Post 16.</a:t>
            </a:r>
          </a:p>
        </p:txBody>
      </p:sp>
      <p:sp>
        <p:nvSpPr>
          <p:cNvPr id="10" name="TextBox 9">
            <a:extLst>
              <a:ext uri="{FF2B5EF4-FFF2-40B4-BE49-F238E27FC236}">
                <a16:creationId xmlns:a16="http://schemas.microsoft.com/office/drawing/2014/main" id="{89602C62-0D3C-412B-869C-88EF6E1886EA}"/>
              </a:ext>
            </a:extLst>
          </p:cNvPr>
          <p:cNvSpPr txBox="1"/>
          <p:nvPr/>
        </p:nvSpPr>
        <p:spPr>
          <a:xfrm>
            <a:off x="685798" y="5351759"/>
            <a:ext cx="715975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hlinkClick r:id="rId2"/>
              </a:rPr>
              <a:t>www.sw-ift.org.uk/professional-communities</a:t>
            </a:r>
            <a:r>
              <a:rPr lang="en-GB" sz="2000" dirty="0">
                <a:solidFill>
                  <a:srgbClr val="808080"/>
                </a:solidFill>
              </a:rPr>
              <a:t> </a:t>
            </a:r>
          </a:p>
        </p:txBody>
      </p:sp>
      <p:sp>
        <p:nvSpPr>
          <p:cNvPr id="11" name="Title 1">
            <a:extLst>
              <a:ext uri="{FF2B5EF4-FFF2-40B4-BE49-F238E27FC236}">
                <a16:creationId xmlns:a16="http://schemas.microsoft.com/office/drawing/2014/main" id="{1FFDC78B-0E6A-4304-B493-27B527DCB82A}"/>
              </a:ext>
            </a:extLst>
          </p:cNvPr>
          <p:cNvSpPr txBox="1">
            <a:spLocks/>
          </p:cNvSpPr>
          <p:nvPr/>
        </p:nvSpPr>
        <p:spPr>
          <a:xfrm>
            <a:off x="685799" y="2440940"/>
            <a:ext cx="7772401" cy="1362075"/>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algn="just" hangingPunct="1"/>
            <a:r>
              <a:rPr lang="en-GB" sz="2000" cap="none" dirty="0">
                <a:solidFill>
                  <a:srgbClr val="808080"/>
                </a:solidFill>
              </a:rPr>
              <a:t>Termly meetings that capture the priorities of the community members and connect these to the best of regional and national and available evidence. Contributors include leading national voices and agendas focus on your core business, such as teaching, assessment and curriculum.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3" name="Text Placeholder 2">
            <a:extLst>
              <a:ext uri="{FF2B5EF4-FFF2-40B4-BE49-F238E27FC236}">
                <a16:creationId xmlns:a16="http://schemas.microsoft.com/office/drawing/2014/main" id="{47992472-A2DC-4372-9432-B2D58BDE7B40}"/>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Leadership and Curriculum Forums, Conferences</a:t>
            </a:r>
          </a:p>
        </p:txBody>
      </p:sp>
      <p:sp>
        <p:nvSpPr>
          <p:cNvPr id="2" name="TextBox 1">
            <a:extLst>
              <a:ext uri="{FF2B5EF4-FFF2-40B4-BE49-F238E27FC236}">
                <a16:creationId xmlns:a16="http://schemas.microsoft.com/office/drawing/2014/main" id="{791B2231-4B84-49C2-94E4-FF1165CD9D21}"/>
              </a:ext>
            </a:extLst>
          </p:cNvPr>
          <p:cNvSpPr txBox="1"/>
          <p:nvPr/>
        </p:nvSpPr>
        <p:spPr>
          <a:xfrm>
            <a:off x="777240" y="3099816"/>
            <a:ext cx="7772401"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Leadership Forum</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Inspiring keynote speakers covering current leadership topics and phase specialist speakers.</a:t>
            </a:r>
          </a:p>
          <a:p>
            <a:pPr marL="0" marR="0" indent="0" algn="l" defTabSz="457200" rtl="0" fontAlgn="auto" latinLnBrk="0" hangingPunct="0">
              <a:lnSpc>
                <a:spcPct val="100000"/>
              </a:lnSpc>
              <a:spcBef>
                <a:spcPts val="0"/>
              </a:spcBef>
              <a:spcAft>
                <a:spcPts val="0"/>
              </a:spcAft>
              <a:buClrTx/>
              <a:buSzTx/>
              <a:buFontTx/>
              <a:buNone/>
              <a:tabLst/>
            </a:pPr>
            <a:endParaRPr lang="en-GB" sz="2000"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Curriculum Forum</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Curriculum specialist speakers on topics such as curriculum design, content, equality and leadership.</a:t>
            </a:r>
          </a:p>
          <a:p>
            <a:pPr marL="0" marR="0" indent="0" algn="l" defTabSz="457200" rtl="0" fontAlgn="auto" latinLnBrk="0" hangingPunct="0">
              <a:lnSpc>
                <a:spcPct val="100000"/>
              </a:lnSpc>
              <a:spcBef>
                <a:spcPts val="0"/>
              </a:spcBef>
              <a:spcAft>
                <a:spcPts val="0"/>
              </a:spcAft>
              <a:buClrTx/>
              <a:buSzTx/>
              <a:buFontTx/>
              <a:buNone/>
              <a:tabLst/>
            </a:pPr>
            <a:endParaRPr lang="en-GB" sz="2000"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Conference</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5 conferences including our flagship summer conference.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2" name="TextBox 1">
            <a:extLst>
              <a:ext uri="{FF2B5EF4-FFF2-40B4-BE49-F238E27FC236}">
                <a16:creationId xmlns:a16="http://schemas.microsoft.com/office/drawing/2014/main" id="{177DBF67-0E2B-40FC-8945-88296274DEC8}"/>
              </a:ext>
            </a:extLst>
          </p:cNvPr>
          <p:cNvSpPr txBox="1"/>
          <p:nvPr/>
        </p:nvSpPr>
        <p:spPr>
          <a:xfrm>
            <a:off x="964692" y="2505456"/>
            <a:ext cx="7214616"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tabLst/>
            </a:pPr>
            <a:r>
              <a:rPr lang="en-GB" sz="2400" dirty="0">
                <a:solidFill>
                  <a:srgbClr val="808080"/>
                </a:solidFill>
              </a:rPr>
              <a:t>Would you like to get involved with SWIFT, for example, as an NPQ Facilitator, Professional Community Lead or contributor to our Curriculum Forum?</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Contact details:</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hlinkClick r:id="rId2"/>
              </a:rPr>
              <a:t>info@sw-ift.org.uk</a:t>
            </a:r>
            <a:r>
              <a:rPr lang="en-GB" dirty="0">
                <a:solidFill>
                  <a:srgbClr val="808080"/>
                </a:solidFill>
              </a:rPr>
              <a:t> </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r>
              <a:rPr lang="en-GB">
                <a:solidFill>
                  <a:srgbClr val="808080"/>
                </a:solidFill>
                <a:hlinkClick r:id="rId3"/>
              </a:rPr>
              <a:t>www</a:t>
            </a:r>
            <a:r>
              <a:rPr lang="en-GB" dirty="0">
                <a:solidFill>
                  <a:srgbClr val="808080"/>
                </a:solidFill>
                <a:hlinkClick r:id="rId3"/>
              </a:rPr>
              <a:t>.sw-ift.org</a:t>
            </a:r>
            <a:r>
              <a:rPr lang="en-GB">
                <a:solidFill>
                  <a:srgbClr val="808080"/>
                </a:solidFill>
                <a:hlinkClick r:id="rId3"/>
              </a:rPr>
              <a:t>.uk</a:t>
            </a:r>
            <a:r>
              <a:rPr lang="en-GB">
                <a:solidFill>
                  <a:srgbClr val="808080"/>
                </a:solidFill>
              </a:rPr>
              <a:t> </a:t>
            </a:r>
            <a:endParaRPr lang="en-GB" dirty="0">
              <a:solidFill>
                <a:srgbClr val="80808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2C3D2C738FA04EA74898E4B4695C21" ma:contentTypeVersion="14" ma:contentTypeDescription="Create a new document." ma:contentTypeScope="" ma:versionID="801bbeeae34eeb811759db028a8b9f98">
  <xsd:schema xmlns:xsd="http://www.w3.org/2001/XMLSchema" xmlns:xs="http://www.w3.org/2001/XMLSchema" xmlns:p="http://schemas.microsoft.com/office/2006/metadata/properties" xmlns:ns3="254b121a-ff6e-4719-8841-f74f5438dfaf" xmlns:ns4="65ddb714-8557-45fe-9e99-2d667db9272c" targetNamespace="http://schemas.microsoft.com/office/2006/metadata/properties" ma:root="true" ma:fieldsID="c2b1cd1640ef449e0a2aa758c30b416b" ns3:_="" ns4:_="">
    <xsd:import namespace="254b121a-ff6e-4719-8841-f74f5438dfaf"/>
    <xsd:import namespace="65ddb714-8557-45fe-9e99-2d667db927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b121a-ff6e-4719-8841-f74f5438d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db714-8557-45fe-9e99-2d667db9272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9A12E-54C8-4A30-9043-EF37B1EB6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b121a-ff6e-4719-8841-f74f5438dfaf"/>
    <ds:schemaRef ds:uri="65ddb714-8557-45fe-9e99-2d667db92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AB8D6F-8E7D-44F2-8EC6-B03991547FFE}">
  <ds:schemaRef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65ddb714-8557-45fe-9e99-2d667db9272c"/>
    <ds:schemaRef ds:uri="254b121a-ff6e-4719-8841-f74f5438dfa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FF00B45-A8EB-4A65-80F5-1FD74C9B4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443</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Introduction to swift membership - secondary</vt:lpstr>
      <vt:lpstr>PowerPoint Presentation</vt:lpstr>
      <vt:lpstr>• Subject Masterclasses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SHEPPARD</dc:creator>
  <cp:lastModifiedBy>Martin SMITH</cp:lastModifiedBy>
  <cp:revision>10</cp:revision>
  <dcterms:modified xsi:type="dcterms:W3CDTF">2022-08-31T07:11:21Z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0x010100912C3D2C738FA04EA74898E4B4695C21</vt:lpwstr>
  </property>
</Properties>
</file>